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1"/>
            <a:ext cx="7315200" cy="609600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315200" cy="501576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6127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95401"/>
            <a:ext cx="7315200" cy="5013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21D7773-85E9-429C-9541-3722D465544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D326F68-3A56-4D2A-998F-770AD0E87E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Monday, August 13,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endParaRPr lang="en-US" dirty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Evaluate: </a:t>
                </a:r>
                <a14:m>
                  <m:oMath xmlns:m="http://schemas.openxmlformats.org/officeDocument/2006/math">
                    <m:r>
                      <a:rPr lang="en-US" sz="3000" b="0" i="0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3000" b="0" i="1" smtClean="0">
                        <a:latin typeface="Cambria Math"/>
                      </a:rPr>
                      <m:t>−4</m:t>
                    </m:r>
                    <m:f>
                      <m:f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Solve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=51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Write then solve an equation:</a:t>
                </a:r>
                <a:br>
                  <a:rPr lang="en-US" dirty="0" smtClean="0"/>
                </a:br>
                <a:r>
                  <a:rPr lang="en-US" dirty="0" smtClean="0"/>
                  <a:t>Sedona has five fewer suckers than </a:t>
                </a:r>
                <a:r>
                  <a:rPr lang="en-US" dirty="0" err="1" smtClean="0"/>
                  <a:t>Tevante</a:t>
                </a:r>
                <a:r>
                  <a:rPr lang="en-US" dirty="0" smtClean="0"/>
                  <a:t>.  If </a:t>
                </a:r>
                <a:r>
                  <a:rPr lang="en-US" dirty="0" err="1" smtClean="0"/>
                  <a:t>Tevante</a:t>
                </a:r>
                <a:r>
                  <a:rPr lang="en-US" dirty="0" smtClean="0"/>
                  <a:t> </a:t>
                </a:r>
                <a:r>
                  <a:rPr lang="en-US" dirty="0" smtClean="0"/>
                  <a:t>has 11 suckers, how many does Sedona have?</a:t>
                </a:r>
              </a:p>
              <a:p>
                <a:endParaRPr lang="en-US" dirty="0"/>
              </a:p>
              <a:p>
                <a:r>
                  <a:rPr lang="en-US" dirty="0" smtClean="0"/>
                  <a:t>We will NOT have mental math questions today.</a:t>
                </a:r>
              </a:p>
              <a:p>
                <a:r>
                  <a:rPr lang="en-US" dirty="0" smtClean="0"/>
                  <a:t>Be sure you have your post-it note out and ready to use today!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2"/>
                <a:stretch>
                  <a:fillRect l="-833" t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0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4400" y="1296244"/>
                <a:ext cx="4572000" cy="5040548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en-US" sz="2800" dirty="0" smtClean="0"/>
                  <a:t>42)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28−2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∙0=0</m:t>
                    </m:r>
                  </m:oMath>
                </a14:m>
                <a:endParaRPr lang="en-US" sz="2800" dirty="0" smtClean="0"/>
              </a:p>
              <a:p>
                <a:pPr marL="45720" indent="0">
                  <a:buNone/>
                </a:pPr>
                <a:r>
                  <a:rPr lang="en-US" sz="2800" dirty="0" smtClean="0"/>
                  <a:t>43)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59−4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6−4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=51</m:t>
                    </m:r>
                  </m:oMath>
                </a14:m>
                <a:endParaRPr lang="en-US" sz="2800" dirty="0" smtClean="0"/>
              </a:p>
              <a:p>
                <a:pPr marL="45720" indent="0">
                  <a:buNone/>
                </a:pPr>
                <a:r>
                  <a:rPr lang="en-US" sz="2800" dirty="0" smtClean="0"/>
                  <a:t>44)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</a:rPr>
                          <m:t>25−15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i="1" dirty="0" smtClean="0">
                        <a:latin typeface="Cambria Math"/>
                      </a:rPr>
                      <m:t>6+4=64</m:t>
                    </m:r>
                  </m:oMath>
                </a14:m>
                <a:endParaRPr lang="en-US" sz="2800" dirty="0" smtClean="0"/>
              </a:p>
              <a:p>
                <a:pPr marL="45720" indent="0">
                  <a:buNone/>
                </a:pPr>
                <a:r>
                  <a:rPr lang="en-US" sz="2800" dirty="0" smtClean="0"/>
                  <a:t>45)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</a:rPr>
                          <m:t>22−4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i="1" dirty="0" smtClean="0">
                        <a:latin typeface="Cambria Math"/>
                      </a:rPr>
                      <m:t>3=54</m:t>
                    </m:r>
                  </m:oMath>
                </a14:m>
                <a:endParaRPr lang="en-US" sz="2800" dirty="0" smtClean="0"/>
              </a:p>
              <a:p>
                <a:pPr marL="45720" indent="0">
                  <a:buNone/>
                </a:pPr>
                <a:r>
                  <a:rPr lang="en-US" sz="2800" dirty="0" smtClean="0"/>
                  <a:t>46)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81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÷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9+18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</m:e>
                    </m:d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=3</m:t>
                    </m:r>
                  </m:oMath>
                </a14:m>
                <a:endParaRPr lang="en-US" sz="2800" dirty="0" smtClean="0"/>
              </a:p>
              <a:p>
                <a:pPr marL="45720" indent="0">
                  <a:buNone/>
                </a:pPr>
                <a:r>
                  <a:rPr lang="en-US" sz="2800" dirty="0" smtClean="0"/>
                  <a:t>47)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108−17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800" i="1" dirty="0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</a:rPr>
                          <m:t>2+3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=23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4400" y="1296244"/>
                <a:ext cx="4572000" cy="5040548"/>
              </a:xfrm>
              <a:blipFill rotWithShape="1">
                <a:blip r:embed="rId2"/>
                <a:stretch>
                  <a:fillRect l="-1600" t="-1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324600" y="1295400"/>
            <a:ext cx="1923288" cy="504348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48) 4</a:t>
            </a:r>
          </a:p>
          <a:p>
            <a:pPr marL="45720" indent="0">
              <a:buNone/>
            </a:pPr>
            <a:r>
              <a:rPr lang="en-US" sz="2800" dirty="0"/>
              <a:t>49) 34</a:t>
            </a:r>
          </a:p>
          <a:p>
            <a:pPr marL="45720" indent="0">
              <a:buNone/>
            </a:pPr>
            <a:r>
              <a:rPr lang="en-US" sz="2800" dirty="0"/>
              <a:t>50) 16</a:t>
            </a:r>
          </a:p>
          <a:p>
            <a:pPr marL="45720" indent="0">
              <a:buNone/>
            </a:pPr>
            <a:r>
              <a:rPr lang="en-US" sz="2800" dirty="0"/>
              <a:t>51) 32</a:t>
            </a:r>
          </a:p>
          <a:p>
            <a:pPr marL="45720" indent="0">
              <a:buNone/>
            </a:pPr>
            <a:r>
              <a:rPr lang="en-US" sz="2800" dirty="0"/>
              <a:t>52) 18</a:t>
            </a:r>
          </a:p>
          <a:p>
            <a:pPr marL="45720" indent="0">
              <a:buNone/>
            </a:pPr>
            <a:r>
              <a:rPr lang="en-US" sz="2800" dirty="0"/>
              <a:t>53) 18</a:t>
            </a:r>
          </a:p>
          <a:p>
            <a:pPr marL="45720" indent="0">
              <a:buNone/>
            </a:pPr>
            <a:r>
              <a:rPr lang="en-US" sz="2800" dirty="0"/>
              <a:t>54) 50</a:t>
            </a:r>
          </a:p>
          <a:p>
            <a:pPr marL="45720" indent="0">
              <a:buNone/>
            </a:pPr>
            <a:r>
              <a:rPr lang="en-US" sz="2800" dirty="0"/>
              <a:t>55) 20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91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Grading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u="sng" dirty="0" smtClean="0"/>
              <a:t>H</a:t>
            </a:r>
            <a:r>
              <a:rPr lang="en-US" dirty="0" smtClean="0"/>
              <a:t>eading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Is your heading on the paper correctly?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Do you have all the parts of the heading?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Did your write your First AND Last name?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Did you write the textbook section?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u="sng" dirty="0" smtClean="0"/>
              <a:t>P</a:t>
            </a:r>
            <a:r>
              <a:rPr lang="en-US" dirty="0" smtClean="0"/>
              <a:t>roblems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Have you copied the problems?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Can you tell what every problem wanted you to do without opening your book?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u="sng" dirty="0" smtClean="0"/>
              <a:t>W</a:t>
            </a:r>
            <a:r>
              <a:rPr lang="en-US" dirty="0" smtClean="0"/>
              <a:t>ork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Is there work to support each answer?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u="sng" dirty="0" smtClean="0"/>
              <a:t>A</a:t>
            </a:r>
            <a:r>
              <a:rPr lang="en-US" dirty="0" smtClean="0"/>
              <a:t>nswers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Are the answers clear and easy to find?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Did you answer in a complete sentence where required?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u="sng" dirty="0" smtClean="0"/>
              <a:t>C</a:t>
            </a:r>
            <a:r>
              <a:rPr lang="en-US" dirty="0" smtClean="0"/>
              <a:t>omplete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Has every problem been attempted?</a:t>
            </a:r>
          </a:p>
        </p:txBody>
      </p:sp>
    </p:spTree>
    <p:extLst>
      <p:ext uri="{BB962C8B-B14F-4D97-AF65-F5344CB8AC3E}">
        <p14:creationId xmlns:p14="http://schemas.microsoft.com/office/powerpoint/2010/main" val="226773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Keeping Track of Graded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the date the work was due </a:t>
            </a:r>
            <a:br>
              <a:rPr lang="en-US" dirty="0" smtClean="0"/>
            </a:br>
            <a:r>
              <a:rPr lang="en-US" dirty="0" smtClean="0"/>
              <a:t>(which should be in your heading)</a:t>
            </a:r>
          </a:p>
          <a:p>
            <a:r>
              <a:rPr lang="en-US" dirty="0" smtClean="0"/>
              <a:t>Record the name of the assignment</a:t>
            </a:r>
            <a:br>
              <a:rPr lang="en-US" dirty="0" smtClean="0"/>
            </a:br>
            <a:r>
              <a:rPr lang="en-US" dirty="0" smtClean="0"/>
              <a:t>For example: </a:t>
            </a:r>
            <a:r>
              <a:rPr lang="en-US" i="1" dirty="0" smtClean="0"/>
              <a:t>Homework 1-2</a:t>
            </a:r>
          </a:p>
          <a:p>
            <a:r>
              <a:rPr lang="en-US" dirty="0" smtClean="0"/>
              <a:t>Record your score (for homework) </a:t>
            </a:r>
            <a:br>
              <a:rPr lang="en-US" dirty="0" smtClean="0"/>
            </a:br>
            <a:r>
              <a:rPr lang="en-US" dirty="0" smtClean="0"/>
              <a:t>or percentage points (for quizzes and tests)</a:t>
            </a:r>
          </a:p>
          <a:p>
            <a:r>
              <a:rPr lang="en-US" dirty="0" smtClean="0"/>
              <a:t>Record your Points Earned/Points Possible</a:t>
            </a:r>
          </a:p>
          <a:p>
            <a:pPr lvl="1"/>
            <a:r>
              <a:rPr lang="en-US" dirty="0" smtClean="0"/>
              <a:t>Homework is always out of 5 points</a:t>
            </a:r>
          </a:p>
          <a:p>
            <a:pPr lvl="1"/>
            <a:r>
              <a:rPr lang="en-US" dirty="0" smtClean="0"/>
              <a:t>Quizzes are usually out of 50 points</a:t>
            </a:r>
          </a:p>
          <a:p>
            <a:pPr lvl="1"/>
            <a:r>
              <a:rPr lang="en-US" dirty="0" smtClean="0"/>
              <a:t>Tests are usually out of 100 points</a:t>
            </a:r>
          </a:p>
          <a:p>
            <a:r>
              <a:rPr lang="en-US" dirty="0" smtClean="0"/>
              <a:t>Total the Points Earned/Points Possible with the previous line.</a:t>
            </a:r>
          </a:p>
          <a:p>
            <a:r>
              <a:rPr lang="en-US" dirty="0" smtClean="0"/>
              <a:t>If desired, calculate your percent.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5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Graphing with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coordinates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Two numbers, an </a:t>
            </a:r>
            <a:r>
              <a:rPr lang="en-US" i="1" dirty="0" smtClean="0"/>
              <a:t>x</a:t>
            </a:r>
            <a:r>
              <a:rPr lang="en-US" dirty="0" smtClean="0"/>
              <a:t>-coordinate and a </a:t>
            </a:r>
            <a:r>
              <a:rPr lang="en-US" i="1" dirty="0" smtClean="0"/>
              <a:t>y</a:t>
            </a:r>
            <a:r>
              <a:rPr lang="en-US" dirty="0" smtClean="0"/>
              <a:t>-coordinate, that represent the location of a point in the plane.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a coordinate plane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Two axes, an </a:t>
            </a:r>
            <a:r>
              <a:rPr lang="en-US" i="1" dirty="0" smtClean="0"/>
              <a:t>x</a:t>
            </a:r>
            <a:r>
              <a:rPr lang="en-US" dirty="0" smtClean="0"/>
              <a:t>-axis which is horizontal and a </a:t>
            </a:r>
            <a:r>
              <a:rPr lang="en-US" i="1" dirty="0" smtClean="0"/>
              <a:t>y</a:t>
            </a:r>
            <a:r>
              <a:rPr lang="en-US" dirty="0" smtClean="0"/>
              <a:t>-axis which is vertical, that create an ordered grid used for locating points.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6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Graphing with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locate a point on a coordinate plane?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06084"/>
            <a:ext cx="4619625" cy="468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72200" y="1981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(-2, 4) then label it point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5588" y="3048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(5, -6) then label it point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29200" y="5486400"/>
            <a:ext cx="76200" cy="762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5588" y="413864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 the coordinates of point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533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5"/>
                </a:solidFill>
              </a:rPr>
              <a:t>C</a:t>
            </a:r>
            <a:endParaRPr lang="en-US" i="1" dirty="0">
              <a:solidFill>
                <a:schemeClr val="accent5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0800" y="2373868"/>
            <a:ext cx="76200" cy="762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8400" y="52972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 the coordinates of point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2221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5"/>
                </a:solidFill>
              </a:rPr>
              <a:t>D</a:t>
            </a:r>
            <a:endParaRPr lang="en-US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“just for fun” practice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Missing Work Reports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to set your password!</a:t>
            </a:r>
          </a:p>
          <a:p>
            <a:endParaRPr lang="en-US" dirty="0"/>
          </a:p>
          <a:p>
            <a:r>
              <a:rPr lang="en-US" dirty="0" smtClean="0"/>
              <a:t>A password must be </a:t>
            </a:r>
            <a:r>
              <a:rPr lang="en-US" b="1" i="1" dirty="0" smtClean="0"/>
              <a:t>at least </a:t>
            </a:r>
            <a:r>
              <a:rPr lang="en-US" dirty="0" smtClean="0"/>
              <a:t>8 numbers and letters.  </a:t>
            </a:r>
          </a:p>
          <a:p>
            <a:r>
              <a:rPr lang="en-US" dirty="0" smtClean="0"/>
              <a:t>Write your password down in a safe place (like your planner) and bring it up to me when I call you.</a:t>
            </a:r>
          </a:p>
          <a:p>
            <a:endParaRPr lang="en-US" dirty="0" smtClean="0"/>
          </a:p>
          <a:p>
            <a:r>
              <a:rPr lang="en-US" dirty="0" smtClean="0"/>
              <a:t>While I am speaking with each person, you should work on the Plotting Points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Required homework tonight</a:t>
            </a:r>
          </a:p>
          <a:p>
            <a:pPr lvl="1"/>
            <a:r>
              <a:rPr lang="en-US" dirty="0" smtClean="0"/>
              <a:t>Remember, this only means I will not be </a:t>
            </a:r>
            <a:r>
              <a:rPr lang="en-US" i="1" u="sng" dirty="0" smtClean="0"/>
              <a:t>collecting</a:t>
            </a:r>
            <a:r>
              <a:rPr lang="en-US" dirty="0" smtClean="0"/>
              <a:t> anything tomorrow.  </a:t>
            </a:r>
          </a:p>
          <a:p>
            <a:pPr lvl="1"/>
            <a:r>
              <a:rPr lang="en-US" dirty="0" smtClean="0"/>
              <a:t>Study your notes.</a:t>
            </a:r>
          </a:p>
          <a:p>
            <a:pPr lvl="1"/>
            <a:r>
              <a:rPr lang="en-US" dirty="0" smtClean="0"/>
              <a:t>Try some review problems from the Chapter Test in your book.</a:t>
            </a:r>
          </a:p>
          <a:p>
            <a:pPr lvl="1"/>
            <a:r>
              <a:rPr lang="en-US" dirty="0" smtClean="0"/>
              <a:t>Read more about this lesson and come prepared with questions tomorrow.</a:t>
            </a:r>
          </a:p>
          <a:p>
            <a:pPr lvl="1"/>
            <a:r>
              <a:rPr lang="en-US" dirty="0" smtClean="0"/>
              <a:t>Check the Test Calendar so you know when your test will be on this 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161</TotalTime>
  <Words>475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Monday, August 13, 2012</vt:lpstr>
      <vt:lpstr>Homework Check</vt:lpstr>
      <vt:lpstr>Homework Grading</vt:lpstr>
      <vt:lpstr>Keeping Track of Graded Work</vt:lpstr>
      <vt:lpstr>Graphing with Coordinates</vt:lpstr>
      <vt:lpstr>Graphing with Coordinates</vt:lpstr>
      <vt:lpstr>Plotting Points</vt:lpstr>
      <vt:lpstr>Missing Work Reports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August 13, 2012</dc:title>
  <dc:creator>Dria</dc:creator>
  <cp:lastModifiedBy>Dria</cp:lastModifiedBy>
  <cp:revision>11</cp:revision>
  <dcterms:created xsi:type="dcterms:W3CDTF">2012-08-13T13:26:51Z</dcterms:created>
  <dcterms:modified xsi:type="dcterms:W3CDTF">2012-08-13T22:37:52Z</dcterms:modified>
</cp:coreProperties>
</file>